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06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95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82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9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45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00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3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8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661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32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92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13D43-33EE-4CEA-B898-70AAFDE0592C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A2320-512E-438E-AD03-D89B7A60C3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>
            <a:extLst>
              <a:ext uri="{FF2B5EF4-FFF2-40B4-BE49-F238E27FC236}">
                <a16:creationId xmlns:a16="http://schemas.microsoft.com/office/drawing/2014/main" id="{40D79B04-6065-5B29-F29A-3BF2ED14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9219" name="コンテンツ プレースホルダー 3">
            <a:extLst>
              <a:ext uri="{FF2B5EF4-FFF2-40B4-BE49-F238E27FC236}">
                <a16:creationId xmlns:a16="http://schemas.microsoft.com/office/drawing/2014/main" id="{7532554F-BC55-D8D9-CD38-2E6F29513F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" y="246063"/>
            <a:ext cx="8763000" cy="657066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keiichi</dc:creator>
  <cp:lastModifiedBy>takahashi keiichi</cp:lastModifiedBy>
  <cp:revision>2</cp:revision>
  <dcterms:created xsi:type="dcterms:W3CDTF">2023-06-17T01:25:25Z</dcterms:created>
  <dcterms:modified xsi:type="dcterms:W3CDTF">2023-08-03T04:38:14Z</dcterms:modified>
</cp:coreProperties>
</file>